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68" r:id="rId2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3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981"/>
    <p:restoredTop sz="94694"/>
  </p:normalViewPr>
  <p:slideViewPr>
    <p:cSldViewPr snapToGrid="0">
      <p:cViewPr varScale="1">
        <p:scale>
          <a:sx n="77" d="100"/>
          <a:sy n="77" d="100"/>
        </p:scale>
        <p:origin x="3672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 Ye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9">
            <a:extLst>
              <a:ext uri="{FF2B5EF4-FFF2-40B4-BE49-F238E27FC236}">
                <a16:creationId xmlns:a16="http://schemas.microsoft.com/office/drawing/2014/main" id="{E9B1D815-9BD7-D3D2-FBA1-8905BFC8F8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90423" y="9423034"/>
            <a:ext cx="2339873" cy="2912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January 1st 2024</a:t>
            </a:r>
            <a:endParaRPr lang="en-US" dirty="0"/>
          </a:p>
        </p:txBody>
      </p:sp>
      <p:sp>
        <p:nvSpPr>
          <p:cNvPr id="5" name="Text Placeholder 31">
            <a:extLst>
              <a:ext uri="{FF2B5EF4-FFF2-40B4-BE49-F238E27FC236}">
                <a16:creationId xmlns:a16="http://schemas.microsoft.com/office/drawing/2014/main" id="{C84B2554-9CF7-6576-21AF-4C109C20611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6618" y="9387315"/>
            <a:ext cx="2851150" cy="32695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NAME OR SIGNATURE HERE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4CC6F4A-A412-B951-105F-4B34515E705A}"/>
              </a:ext>
            </a:extLst>
          </p:cNvPr>
          <p:cNvSpPr txBox="1"/>
          <p:nvPr userDrawn="1"/>
        </p:nvSpPr>
        <p:spPr>
          <a:xfrm>
            <a:off x="944960" y="5843588"/>
            <a:ext cx="5669756" cy="12464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7500" b="1" dirty="0">
                <a:solidFill>
                  <a:srgbClr val="002344"/>
                </a:solidFill>
              </a:rPr>
              <a:t>10 Years</a:t>
            </a:r>
            <a:endParaRPr lang="en-US" sz="7500" b="1" dirty="0">
              <a:solidFill>
                <a:srgbClr val="002344"/>
              </a:solidFill>
            </a:endParaRP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E56DAC74-F192-EE90-2BE6-594E5129DA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24947" y="7035221"/>
            <a:ext cx="6845642" cy="44415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GB" dirty="0"/>
              <a:t>CLUB NAME HERE</a:t>
            </a:r>
            <a:endParaRPr lang="en-US" dirty="0"/>
          </a:p>
        </p:txBody>
      </p:sp>
      <p:sp>
        <p:nvSpPr>
          <p:cNvPr id="17" name="Text Placeholder 34">
            <a:extLst>
              <a:ext uri="{FF2B5EF4-FFF2-40B4-BE49-F238E27FC236}">
                <a16:creationId xmlns:a16="http://schemas.microsoft.com/office/drawing/2014/main" id="{04258C9B-972E-26A0-9B16-0E0872F146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24947" y="4411360"/>
            <a:ext cx="6845642" cy="64313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4200"/>
            </a:lvl1pPr>
            <a:lvl2pPr marL="377967" indent="0" algn="ctr">
              <a:buNone/>
              <a:defRPr sz="4200"/>
            </a:lvl2pPr>
            <a:lvl3pPr marL="755934" indent="0" algn="ctr">
              <a:buNone/>
              <a:defRPr sz="4200"/>
            </a:lvl3pPr>
            <a:lvl4pPr marL="1133901" indent="0" algn="ctr">
              <a:buNone/>
              <a:defRPr sz="4200"/>
            </a:lvl4pPr>
            <a:lvl5pPr marL="1511869" indent="0" algn="ctr">
              <a:buNone/>
              <a:defRPr sz="4200"/>
            </a:lvl5pPr>
          </a:lstStyle>
          <a:p>
            <a:pPr lvl="0"/>
            <a:r>
              <a:rPr lang="en-GB" dirty="0"/>
              <a:t>Name Here</a:t>
            </a:r>
            <a:endParaRPr lang="en-US" dirty="0"/>
          </a:p>
        </p:txBody>
      </p:sp>
      <p:sp>
        <p:nvSpPr>
          <p:cNvPr id="18" name="Picture Placeholder 8">
            <a:extLst>
              <a:ext uri="{FF2B5EF4-FFF2-40B4-BE49-F238E27FC236}">
                <a16:creationId xmlns:a16="http://schemas.microsoft.com/office/drawing/2014/main" id="{21BC0E5C-A1C1-F182-B33E-73EDD9AE093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316994" y="7795906"/>
            <a:ext cx="3022171" cy="1146175"/>
          </a:xfrm>
          <a:prstGeom prst="rect">
            <a:avLst/>
          </a:prstGeom>
          <a:noFill/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CLICK TO ADD </a:t>
            </a:r>
            <a:br>
              <a:rPr lang="en-US" dirty="0"/>
            </a:br>
            <a:r>
              <a:rPr lang="en-US" dirty="0"/>
              <a:t>CLUB LOGO HERE</a:t>
            </a:r>
          </a:p>
        </p:txBody>
      </p:sp>
    </p:spTree>
    <p:extLst>
      <p:ext uri="{BB962C8B-B14F-4D97-AF65-F5344CB8AC3E}">
        <p14:creationId xmlns:p14="http://schemas.microsoft.com/office/powerpoint/2010/main" val="17924380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 Ye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9">
            <a:extLst>
              <a:ext uri="{FF2B5EF4-FFF2-40B4-BE49-F238E27FC236}">
                <a16:creationId xmlns:a16="http://schemas.microsoft.com/office/drawing/2014/main" id="{E9B1D815-9BD7-D3D2-FBA1-8905BFC8F8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90423" y="9423034"/>
            <a:ext cx="2339873" cy="2912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January 1st 2024</a:t>
            </a:r>
            <a:endParaRPr lang="en-US" dirty="0"/>
          </a:p>
        </p:txBody>
      </p:sp>
      <p:sp>
        <p:nvSpPr>
          <p:cNvPr id="5" name="Text Placeholder 31">
            <a:extLst>
              <a:ext uri="{FF2B5EF4-FFF2-40B4-BE49-F238E27FC236}">
                <a16:creationId xmlns:a16="http://schemas.microsoft.com/office/drawing/2014/main" id="{C84B2554-9CF7-6576-21AF-4C109C20611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6618" y="9387315"/>
            <a:ext cx="2851150" cy="32695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NAME OR SIGNATURE HERE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23358F3-0D05-0851-04D5-12C9CA653211}"/>
              </a:ext>
            </a:extLst>
          </p:cNvPr>
          <p:cNvSpPr txBox="1"/>
          <p:nvPr userDrawn="1"/>
        </p:nvSpPr>
        <p:spPr>
          <a:xfrm>
            <a:off x="944960" y="5843588"/>
            <a:ext cx="5669756" cy="12464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7500" b="1" dirty="0">
                <a:solidFill>
                  <a:srgbClr val="002344"/>
                </a:solidFill>
              </a:rPr>
              <a:t>20 Years</a:t>
            </a:r>
            <a:endParaRPr lang="en-US" sz="7500" b="1" dirty="0">
              <a:solidFill>
                <a:srgbClr val="002344"/>
              </a:solidFill>
            </a:endParaRP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12696524-6465-8297-FA8A-2B86A123202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24947" y="7035221"/>
            <a:ext cx="6845642" cy="44415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GB" dirty="0"/>
              <a:t>CLUB NAME HERE</a:t>
            </a:r>
            <a:endParaRPr lang="en-US" dirty="0"/>
          </a:p>
        </p:txBody>
      </p:sp>
      <p:sp>
        <p:nvSpPr>
          <p:cNvPr id="8" name="Text Placeholder 34">
            <a:extLst>
              <a:ext uri="{FF2B5EF4-FFF2-40B4-BE49-F238E27FC236}">
                <a16:creationId xmlns:a16="http://schemas.microsoft.com/office/drawing/2014/main" id="{1BE8DFCF-7BBB-B02A-F301-17BEA2695D1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24947" y="4411360"/>
            <a:ext cx="6845642" cy="64313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4200"/>
            </a:lvl1pPr>
            <a:lvl2pPr marL="377967" indent="0" algn="ctr">
              <a:buNone/>
              <a:defRPr sz="4200"/>
            </a:lvl2pPr>
            <a:lvl3pPr marL="755934" indent="0" algn="ctr">
              <a:buNone/>
              <a:defRPr sz="4200"/>
            </a:lvl3pPr>
            <a:lvl4pPr marL="1133901" indent="0" algn="ctr">
              <a:buNone/>
              <a:defRPr sz="4200"/>
            </a:lvl4pPr>
            <a:lvl5pPr marL="1511869" indent="0" algn="ctr">
              <a:buNone/>
              <a:defRPr sz="4200"/>
            </a:lvl5pPr>
          </a:lstStyle>
          <a:p>
            <a:pPr lvl="0"/>
            <a:r>
              <a:rPr lang="en-GB" dirty="0"/>
              <a:t>Name Here</a:t>
            </a:r>
            <a:endParaRPr lang="en-US" dirty="0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ADCF0C88-543A-F148-D170-5A11FB71D4F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316994" y="7795906"/>
            <a:ext cx="3022171" cy="1146175"/>
          </a:xfrm>
          <a:prstGeom prst="rect">
            <a:avLst/>
          </a:prstGeom>
          <a:noFill/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CLICK TO ADD </a:t>
            </a:r>
            <a:br>
              <a:rPr lang="en-US" dirty="0"/>
            </a:br>
            <a:r>
              <a:rPr lang="en-US" dirty="0"/>
              <a:t>CLUB LOGO HERE</a:t>
            </a:r>
          </a:p>
        </p:txBody>
      </p:sp>
    </p:spTree>
    <p:extLst>
      <p:ext uri="{BB962C8B-B14F-4D97-AF65-F5344CB8AC3E}">
        <p14:creationId xmlns:p14="http://schemas.microsoft.com/office/powerpoint/2010/main" val="4248306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 Ye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9">
            <a:extLst>
              <a:ext uri="{FF2B5EF4-FFF2-40B4-BE49-F238E27FC236}">
                <a16:creationId xmlns:a16="http://schemas.microsoft.com/office/drawing/2014/main" id="{E9B1D815-9BD7-D3D2-FBA1-8905BFC8F8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90423" y="9423034"/>
            <a:ext cx="2339873" cy="2912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January 1st 2024</a:t>
            </a:r>
            <a:endParaRPr lang="en-US" dirty="0"/>
          </a:p>
        </p:txBody>
      </p:sp>
      <p:sp>
        <p:nvSpPr>
          <p:cNvPr id="5" name="Text Placeholder 31">
            <a:extLst>
              <a:ext uri="{FF2B5EF4-FFF2-40B4-BE49-F238E27FC236}">
                <a16:creationId xmlns:a16="http://schemas.microsoft.com/office/drawing/2014/main" id="{C84B2554-9CF7-6576-21AF-4C109C20611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6618" y="9387315"/>
            <a:ext cx="2851150" cy="32695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NAME OR SIGNATURE HERE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23358F3-0D05-0851-04D5-12C9CA653211}"/>
              </a:ext>
            </a:extLst>
          </p:cNvPr>
          <p:cNvSpPr txBox="1"/>
          <p:nvPr userDrawn="1"/>
        </p:nvSpPr>
        <p:spPr>
          <a:xfrm>
            <a:off x="944960" y="5843588"/>
            <a:ext cx="5669756" cy="12464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7500" b="1" dirty="0">
                <a:solidFill>
                  <a:srgbClr val="002344"/>
                </a:solidFill>
              </a:rPr>
              <a:t>25 Years</a:t>
            </a:r>
            <a:endParaRPr lang="en-US" sz="7500" b="1" dirty="0">
              <a:solidFill>
                <a:srgbClr val="002344"/>
              </a:solidFill>
            </a:endParaRP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B7131342-F7EA-0CB3-3EDD-00AD2B394A7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24947" y="7035221"/>
            <a:ext cx="6845642" cy="44415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GB" dirty="0"/>
              <a:t>CLUB NAME HERE</a:t>
            </a:r>
            <a:endParaRPr lang="en-US" dirty="0"/>
          </a:p>
        </p:txBody>
      </p:sp>
      <p:sp>
        <p:nvSpPr>
          <p:cNvPr id="8" name="Text Placeholder 34">
            <a:extLst>
              <a:ext uri="{FF2B5EF4-FFF2-40B4-BE49-F238E27FC236}">
                <a16:creationId xmlns:a16="http://schemas.microsoft.com/office/drawing/2014/main" id="{D2B2D0AD-04D1-AE8E-440D-C6AD5F84FB6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24947" y="4411360"/>
            <a:ext cx="6845642" cy="64313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4200"/>
            </a:lvl1pPr>
            <a:lvl2pPr marL="377967" indent="0" algn="ctr">
              <a:buNone/>
              <a:defRPr sz="4200"/>
            </a:lvl2pPr>
            <a:lvl3pPr marL="755934" indent="0" algn="ctr">
              <a:buNone/>
              <a:defRPr sz="4200"/>
            </a:lvl3pPr>
            <a:lvl4pPr marL="1133901" indent="0" algn="ctr">
              <a:buNone/>
              <a:defRPr sz="4200"/>
            </a:lvl4pPr>
            <a:lvl5pPr marL="1511869" indent="0" algn="ctr">
              <a:buNone/>
              <a:defRPr sz="4200"/>
            </a:lvl5pPr>
          </a:lstStyle>
          <a:p>
            <a:pPr lvl="0"/>
            <a:r>
              <a:rPr lang="en-GB" dirty="0"/>
              <a:t>Name Here</a:t>
            </a:r>
            <a:endParaRPr lang="en-US" dirty="0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51D531DC-06C8-7B7E-FC8F-19A1EAD05B43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316994" y="7795906"/>
            <a:ext cx="3022171" cy="1146175"/>
          </a:xfrm>
          <a:prstGeom prst="rect">
            <a:avLst/>
          </a:prstGeom>
          <a:noFill/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CLICK TO ADD </a:t>
            </a:r>
            <a:br>
              <a:rPr lang="en-US" dirty="0"/>
            </a:br>
            <a:r>
              <a:rPr lang="en-US" dirty="0"/>
              <a:t>CLUB LOGO HERE</a:t>
            </a:r>
          </a:p>
        </p:txBody>
      </p:sp>
    </p:spTree>
    <p:extLst>
      <p:ext uri="{BB962C8B-B14F-4D97-AF65-F5344CB8AC3E}">
        <p14:creationId xmlns:p14="http://schemas.microsoft.com/office/powerpoint/2010/main" val="9375138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 Ye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9">
            <a:extLst>
              <a:ext uri="{FF2B5EF4-FFF2-40B4-BE49-F238E27FC236}">
                <a16:creationId xmlns:a16="http://schemas.microsoft.com/office/drawing/2014/main" id="{E9B1D815-9BD7-D3D2-FBA1-8905BFC8F8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90423" y="9423034"/>
            <a:ext cx="2339873" cy="2912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January 1st 2024</a:t>
            </a:r>
            <a:endParaRPr lang="en-US" dirty="0"/>
          </a:p>
        </p:txBody>
      </p:sp>
      <p:sp>
        <p:nvSpPr>
          <p:cNvPr id="5" name="Text Placeholder 31">
            <a:extLst>
              <a:ext uri="{FF2B5EF4-FFF2-40B4-BE49-F238E27FC236}">
                <a16:creationId xmlns:a16="http://schemas.microsoft.com/office/drawing/2014/main" id="{C84B2554-9CF7-6576-21AF-4C109C20611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6618" y="9387315"/>
            <a:ext cx="2851150" cy="32695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NAME OR SIGNATURE HERE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23358F3-0D05-0851-04D5-12C9CA653211}"/>
              </a:ext>
            </a:extLst>
          </p:cNvPr>
          <p:cNvSpPr txBox="1"/>
          <p:nvPr userDrawn="1"/>
        </p:nvSpPr>
        <p:spPr>
          <a:xfrm>
            <a:off x="944960" y="5843588"/>
            <a:ext cx="5669756" cy="12464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7500" b="1" dirty="0">
                <a:solidFill>
                  <a:srgbClr val="002344"/>
                </a:solidFill>
              </a:rPr>
              <a:t>30 Years</a:t>
            </a:r>
            <a:endParaRPr lang="en-US" sz="7500" b="1" dirty="0">
              <a:solidFill>
                <a:srgbClr val="002344"/>
              </a:solidFill>
            </a:endParaRP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1114CA71-389A-4138-38D6-944C07C9E72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24947" y="7035221"/>
            <a:ext cx="6845642" cy="44415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GB" dirty="0"/>
              <a:t>CLUB NAME HERE</a:t>
            </a:r>
            <a:endParaRPr lang="en-US" dirty="0"/>
          </a:p>
        </p:txBody>
      </p:sp>
      <p:sp>
        <p:nvSpPr>
          <p:cNvPr id="8" name="Text Placeholder 34">
            <a:extLst>
              <a:ext uri="{FF2B5EF4-FFF2-40B4-BE49-F238E27FC236}">
                <a16:creationId xmlns:a16="http://schemas.microsoft.com/office/drawing/2014/main" id="{DE369212-58A7-0F95-FEE1-E08C9E2C92F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24947" y="4411360"/>
            <a:ext cx="6845642" cy="64313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4200"/>
            </a:lvl1pPr>
            <a:lvl2pPr marL="377967" indent="0" algn="ctr">
              <a:buNone/>
              <a:defRPr sz="4200"/>
            </a:lvl2pPr>
            <a:lvl3pPr marL="755934" indent="0" algn="ctr">
              <a:buNone/>
              <a:defRPr sz="4200"/>
            </a:lvl3pPr>
            <a:lvl4pPr marL="1133901" indent="0" algn="ctr">
              <a:buNone/>
              <a:defRPr sz="4200"/>
            </a:lvl4pPr>
            <a:lvl5pPr marL="1511869" indent="0" algn="ctr">
              <a:buNone/>
              <a:defRPr sz="4200"/>
            </a:lvl5pPr>
          </a:lstStyle>
          <a:p>
            <a:pPr lvl="0"/>
            <a:r>
              <a:rPr lang="en-GB" dirty="0"/>
              <a:t>Name Here</a:t>
            </a:r>
            <a:endParaRPr lang="en-US" dirty="0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0C51AC48-702D-E402-DEDD-BCE5246BAD6B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316994" y="7795906"/>
            <a:ext cx="3022171" cy="1146175"/>
          </a:xfrm>
          <a:prstGeom prst="rect">
            <a:avLst/>
          </a:prstGeom>
          <a:noFill/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CLICK TO ADD </a:t>
            </a:r>
            <a:br>
              <a:rPr lang="en-US" dirty="0"/>
            </a:br>
            <a:r>
              <a:rPr lang="en-US" dirty="0"/>
              <a:t>CLUB LOGO HERE</a:t>
            </a:r>
          </a:p>
        </p:txBody>
      </p:sp>
    </p:spTree>
    <p:extLst>
      <p:ext uri="{BB962C8B-B14F-4D97-AF65-F5344CB8AC3E}">
        <p14:creationId xmlns:p14="http://schemas.microsoft.com/office/powerpoint/2010/main" val="1293997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 Ye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24947" y="7035221"/>
            <a:ext cx="6845642" cy="44415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GB" dirty="0"/>
              <a:t>CLUB NAME HERE</a:t>
            </a:r>
            <a:endParaRPr lang="en-US" dirty="0"/>
          </a:p>
        </p:txBody>
      </p:sp>
      <p:sp>
        <p:nvSpPr>
          <p:cNvPr id="4" name="Text Placeholder 29">
            <a:extLst>
              <a:ext uri="{FF2B5EF4-FFF2-40B4-BE49-F238E27FC236}">
                <a16:creationId xmlns:a16="http://schemas.microsoft.com/office/drawing/2014/main" id="{E9B1D815-9BD7-D3D2-FBA1-8905BFC8F8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90423" y="9423034"/>
            <a:ext cx="2339873" cy="2912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January 1st 2024</a:t>
            </a:r>
            <a:endParaRPr lang="en-US" dirty="0"/>
          </a:p>
        </p:txBody>
      </p:sp>
      <p:sp>
        <p:nvSpPr>
          <p:cNvPr id="5" name="Text Placeholder 31">
            <a:extLst>
              <a:ext uri="{FF2B5EF4-FFF2-40B4-BE49-F238E27FC236}">
                <a16:creationId xmlns:a16="http://schemas.microsoft.com/office/drawing/2014/main" id="{C84B2554-9CF7-6576-21AF-4C109C20611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6618" y="9387315"/>
            <a:ext cx="2851150" cy="32695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NAME OR SIGNATURE HERE</a:t>
            </a:r>
            <a:endParaRPr lang="en-US" dirty="0"/>
          </a:p>
        </p:txBody>
      </p:sp>
      <p:sp>
        <p:nvSpPr>
          <p:cNvPr id="6" name="Text Placeholder 34">
            <a:extLst>
              <a:ext uri="{FF2B5EF4-FFF2-40B4-BE49-F238E27FC236}">
                <a16:creationId xmlns:a16="http://schemas.microsoft.com/office/drawing/2014/main" id="{864F0ECB-7E32-D8B4-AF61-DE61C31D1CA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24947" y="4411360"/>
            <a:ext cx="6845642" cy="64313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4200"/>
            </a:lvl1pPr>
            <a:lvl2pPr marL="377967" indent="0" algn="ctr">
              <a:buNone/>
              <a:defRPr sz="4200"/>
            </a:lvl2pPr>
            <a:lvl3pPr marL="755934" indent="0" algn="ctr">
              <a:buNone/>
              <a:defRPr sz="4200"/>
            </a:lvl3pPr>
            <a:lvl4pPr marL="1133901" indent="0" algn="ctr">
              <a:buNone/>
              <a:defRPr sz="4200"/>
            </a:lvl4pPr>
            <a:lvl5pPr marL="1511869" indent="0" algn="ctr">
              <a:buNone/>
              <a:defRPr sz="4200"/>
            </a:lvl5pPr>
          </a:lstStyle>
          <a:p>
            <a:pPr lvl="0"/>
            <a:r>
              <a:rPr lang="en-GB" dirty="0"/>
              <a:t>Name Here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23358F3-0D05-0851-04D5-12C9CA653211}"/>
              </a:ext>
            </a:extLst>
          </p:cNvPr>
          <p:cNvSpPr txBox="1"/>
          <p:nvPr userDrawn="1"/>
        </p:nvSpPr>
        <p:spPr>
          <a:xfrm>
            <a:off x="944960" y="5843588"/>
            <a:ext cx="5669756" cy="12464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7500" b="1" dirty="0">
                <a:solidFill>
                  <a:srgbClr val="002344"/>
                </a:solidFill>
              </a:rPr>
              <a:t>40 Years</a:t>
            </a:r>
            <a:endParaRPr lang="en-US" sz="7500" b="1" dirty="0">
              <a:solidFill>
                <a:srgbClr val="002344"/>
              </a:solidFill>
            </a:endParaRPr>
          </a:p>
        </p:txBody>
      </p:sp>
      <p:sp>
        <p:nvSpPr>
          <p:cNvPr id="2" name="Picture Placeholder 8">
            <a:extLst>
              <a:ext uri="{FF2B5EF4-FFF2-40B4-BE49-F238E27FC236}">
                <a16:creationId xmlns:a16="http://schemas.microsoft.com/office/drawing/2014/main" id="{BCFF325A-53ED-FF62-2AF3-B229587FA98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316994" y="7795906"/>
            <a:ext cx="3022171" cy="1146175"/>
          </a:xfrm>
          <a:prstGeom prst="rect">
            <a:avLst/>
          </a:prstGeom>
          <a:noFill/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CLICK TO ADD </a:t>
            </a:r>
            <a:br>
              <a:rPr lang="en-US" dirty="0"/>
            </a:br>
            <a:r>
              <a:rPr lang="en-US" dirty="0"/>
              <a:t>CLUB LOGO HERE</a:t>
            </a:r>
          </a:p>
        </p:txBody>
      </p:sp>
    </p:spTree>
    <p:extLst>
      <p:ext uri="{BB962C8B-B14F-4D97-AF65-F5344CB8AC3E}">
        <p14:creationId xmlns:p14="http://schemas.microsoft.com/office/powerpoint/2010/main" val="6460954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 Ye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24947" y="7035221"/>
            <a:ext cx="6845642" cy="44415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GB" dirty="0"/>
              <a:t>CLUB NAME HERE</a:t>
            </a:r>
            <a:endParaRPr lang="en-US" dirty="0"/>
          </a:p>
        </p:txBody>
      </p:sp>
      <p:sp>
        <p:nvSpPr>
          <p:cNvPr id="4" name="Text Placeholder 29">
            <a:extLst>
              <a:ext uri="{FF2B5EF4-FFF2-40B4-BE49-F238E27FC236}">
                <a16:creationId xmlns:a16="http://schemas.microsoft.com/office/drawing/2014/main" id="{E9B1D815-9BD7-D3D2-FBA1-8905BFC8F8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90423" y="9423034"/>
            <a:ext cx="2339873" cy="2912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January 1st 2024</a:t>
            </a:r>
            <a:endParaRPr lang="en-US" dirty="0"/>
          </a:p>
        </p:txBody>
      </p:sp>
      <p:sp>
        <p:nvSpPr>
          <p:cNvPr id="5" name="Text Placeholder 31">
            <a:extLst>
              <a:ext uri="{FF2B5EF4-FFF2-40B4-BE49-F238E27FC236}">
                <a16:creationId xmlns:a16="http://schemas.microsoft.com/office/drawing/2014/main" id="{C84B2554-9CF7-6576-21AF-4C109C20611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6618" y="9387315"/>
            <a:ext cx="2851150" cy="32695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NAME OR SIGNATURE HERE</a:t>
            </a:r>
            <a:endParaRPr lang="en-US" dirty="0"/>
          </a:p>
        </p:txBody>
      </p:sp>
      <p:sp>
        <p:nvSpPr>
          <p:cNvPr id="6" name="Text Placeholder 34">
            <a:extLst>
              <a:ext uri="{FF2B5EF4-FFF2-40B4-BE49-F238E27FC236}">
                <a16:creationId xmlns:a16="http://schemas.microsoft.com/office/drawing/2014/main" id="{864F0ECB-7E32-D8B4-AF61-DE61C31D1CA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24947" y="4411360"/>
            <a:ext cx="6845642" cy="64313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4200"/>
            </a:lvl1pPr>
            <a:lvl2pPr marL="377967" indent="0" algn="ctr">
              <a:buNone/>
              <a:defRPr sz="4200"/>
            </a:lvl2pPr>
            <a:lvl3pPr marL="755934" indent="0" algn="ctr">
              <a:buNone/>
              <a:defRPr sz="4200"/>
            </a:lvl3pPr>
            <a:lvl4pPr marL="1133901" indent="0" algn="ctr">
              <a:buNone/>
              <a:defRPr sz="4200"/>
            </a:lvl4pPr>
            <a:lvl5pPr marL="1511869" indent="0" algn="ctr">
              <a:buNone/>
              <a:defRPr sz="4200"/>
            </a:lvl5pPr>
          </a:lstStyle>
          <a:p>
            <a:pPr lvl="0"/>
            <a:r>
              <a:rPr lang="en-GB" dirty="0"/>
              <a:t>Name Here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23358F3-0D05-0851-04D5-12C9CA653211}"/>
              </a:ext>
            </a:extLst>
          </p:cNvPr>
          <p:cNvSpPr txBox="1"/>
          <p:nvPr userDrawn="1"/>
        </p:nvSpPr>
        <p:spPr>
          <a:xfrm>
            <a:off x="944960" y="5843588"/>
            <a:ext cx="5669756" cy="12464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7500" b="1" dirty="0">
                <a:solidFill>
                  <a:srgbClr val="002344"/>
                </a:solidFill>
              </a:rPr>
              <a:t>50 Years</a:t>
            </a:r>
            <a:endParaRPr lang="en-US" sz="7500" b="1" dirty="0">
              <a:solidFill>
                <a:srgbClr val="002344"/>
              </a:solidFill>
            </a:endParaRPr>
          </a:p>
        </p:txBody>
      </p:sp>
      <p:sp>
        <p:nvSpPr>
          <p:cNvPr id="2" name="Picture Placeholder 8">
            <a:extLst>
              <a:ext uri="{FF2B5EF4-FFF2-40B4-BE49-F238E27FC236}">
                <a16:creationId xmlns:a16="http://schemas.microsoft.com/office/drawing/2014/main" id="{BCFF325A-53ED-FF62-2AF3-B229587FA98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316994" y="7795906"/>
            <a:ext cx="3022171" cy="1146175"/>
          </a:xfrm>
          <a:prstGeom prst="rect">
            <a:avLst/>
          </a:prstGeom>
          <a:noFill/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CLICK TO ADD </a:t>
            </a:r>
            <a:br>
              <a:rPr lang="en-US" dirty="0"/>
            </a:br>
            <a:r>
              <a:rPr lang="en-US" dirty="0"/>
              <a:t>CLUB LOGO HERE</a:t>
            </a:r>
          </a:p>
        </p:txBody>
      </p:sp>
    </p:spTree>
    <p:extLst>
      <p:ext uri="{BB962C8B-B14F-4D97-AF65-F5344CB8AC3E}">
        <p14:creationId xmlns:p14="http://schemas.microsoft.com/office/powerpoint/2010/main" val="23845026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2B4B958-5A3B-BD21-5734-24808739256C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rcRect/>
          <a:stretch/>
        </p:blipFill>
        <p:spPr>
          <a:xfrm>
            <a:off x="0" y="0"/>
            <a:ext cx="7559674" cy="10697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638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6">
            <a:extLst>
              <a:ext uri="{FF2B5EF4-FFF2-40B4-BE49-F238E27FC236}">
                <a16:creationId xmlns:a16="http://schemas.microsoft.com/office/drawing/2014/main" id="{1DE45895-5B09-D7E3-22B2-6BD4CA3F458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3285FD4-4BE6-8316-63BA-2B0646BFC9A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41A771E-4434-1EE4-8A59-C04FCFE93F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C426632-11F6-A90B-5457-DD49BD7D454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8C8F519B-C882-42AF-F2BF-0BAC11164EC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9894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555555A54E909469DC80C31059AEABC" ma:contentTypeVersion="17" ma:contentTypeDescription="Create a new document." ma:contentTypeScope="" ma:versionID="a5b101f8d59c3d1d912907f37d9eddff">
  <xsd:schema xmlns:xsd="http://www.w3.org/2001/XMLSchema" xmlns:xs="http://www.w3.org/2001/XMLSchema" xmlns:p="http://schemas.microsoft.com/office/2006/metadata/properties" xmlns:ns2="47d08d7a-abde-45b3-ac30-cb44b1d9cb4d" xmlns:ns3="324e164c-eac8-4b62-b295-0eb28222b4f6" targetNamespace="http://schemas.microsoft.com/office/2006/metadata/properties" ma:root="true" ma:fieldsID="9339beb225b915ca49f6ae13322c0320" ns2:_="" ns3:_="">
    <xsd:import namespace="47d08d7a-abde-45b3-ac30-cb44b1d9cb4d"/>
    <xsd:import namespace="324e164c-eac8-4b62-b295-0eb28222b4f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7d08d7a-abde-45b3-ac30-cb44b1d9cb4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c542cbd2-7766-434b-b924-189cbb62987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4e164c-eac8-4b62-b295-0eb28222b4f6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98dd7aff-1dbd-4e3f-8301-cce80caf5c57}" ma:internalName="TaxCatchAll" ma:showField="CatchAllData" ma:web="324e164c-eac8-4b62-b295-0eb28222b4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24e164c-eac8-4b62-b295-0eb28222b4f6" xsi:nil="true"/>
    <lcf76f155ced4ddcb4097134ff3c332f xmlns="47d08d7a-abde-45b3-ac30-cb44b1d9cb4d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F618E582-E3A7-46C9-B1A3-33D405AC888D}"/>
</file>

<file path=customXml/itemProps2.xml><?xml version="1.0" encoding="utf-8"?>
<ds:datastoreItem xmlns:ds="http://schemas.openxmlformats.org/officeDocument/2006/customXml" ds:itemID="{94E3AC00-5539-4D5C-B726-CC1AEA5EA53C}"/>
</file>

<file path=customXml/itemProps3.xml><?xml version="1.0" encoding="utf-8"?>
<ds:datastoreItem xmlns:ds="http://schemas.openxmlformats.org/officeDocument/2006/customXml" ds:itemID="{5DFCFCA2-9543-41DA-B5C4-B71E3970D860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</TotalTime>
  <Words>0</Words>
  <Application>Microsoft Macintosh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Melissa Perre</dc:creator>
  <cp:lastModifiedBy>Melissa Perre</cp:lastModifiedBy>
  <cp:revision>15</cp:revision>
  <dcterms:created xsi:type="dcterms:W3CDTF">2024-05-29T00:11:27Z</dcterms:created>
  <dcterms:modified xsi:type="dcterms:W3CDTF">2024-06-06T23:33:16Z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0x0101007555555A54E909469DC80C31059AEABC</vt:lpwstr>
  </property>
</Properties>
</file>