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>
            <a:extLst>
              <a:ext uri="{FF2B5EF4-FFF2-40B4-BE49-F238E27FC236}">
                <a16:creationId xmlns:a16="http://schemas.microsoft.com/office/drawing/2014/main" id="{8050A00E-D9E6-E0FB-C70B-428392342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19FB43D-4925-274A-68F6-B80628939F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7DF653-1064-263A-98A3-2A48CCE141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7C28D21-2F2A-33F9-1A2B-77968258C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D8E92F7-D788-F3C4-2995-157365FCA5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84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EECB89-0198-4453-A24A-16A494CC5747}"/>
</file>

<file path=customXml/itemProps2.xml><?xml version="1.0" encoding="utf-8"?>
<ds:datastoreItem xmlns:ds="http://schemas.openxmlformats.org/officeDocument/2006/customXml" ds:itemID="{2E9C0736-D4FD-4407-9C04-6BADFFC776B0}"/>
</file>

<file path=customXml/itemProps3.xml><?xml version="1.0" encoding="utf-8"?>
<ds:datastoreItem xmlns:ds="http://schemas.openxmlformats.org/officeDocument/2006/customXml" ds:itemID="{02D680F7-450E-406B-8D91-2B4905C1FB2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