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3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/>
    <p:restoredTop sz="94694"/>
  </p:normalViewPr>
  <p:slideViewPr>
    <p:cSldViewPr snapToGrid="0">
      <p:cViewPr varScale="1">
        <p:scale>
          <a:sx n="77" d="100"/>
          <a:sy n="77" d="100"/>
        </p:scale>
        <p:origin x="360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 G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7BFBF5FD-832D-6F2A-107C-A53A1151DA1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0447" y="7035221"/>
            <a:ext cx="657128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89D6EBFC-FE09-6892-B9B1-475EB3C9EB3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683FD8F8-D6FB-774E-033A-6E7666F4D4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6A5732B5-500D-CBE0-590A-4C2C5AF24C6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6" name="Text Placeholder 34">
            <a:extLst>
              <a:ext uri="{FF2B5EF4-FFF2-40B4-BE49-F238E27FC236}">
                <a16:creationId xmlns:a16="http://schemas.microsoft.com/office/drawing/2014/main" id="{95ECBFCB-2654-81DC-9984-082166C8B3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447" y="4400554"/>
            <a:ext cx="6571282" cy="6469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2CD1DC-E95D-E63F-C556-4B47F264CE3A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100 Games</a:t>
            </a:r>
            <a:endParaRPr lang="en-US" sz="7500" b="1" dirty="0">
              <a:solidFill>
                <a:srgbClr val="0023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438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0 G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0447" y="7035221"/>
            <a:ext cx="657128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5D99D06-BDA8-EA15-327F-E53A9FE5980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6" name="Text Placeholder 34">
            <a:extLst>
              <a:ext uri="{FF2B5EF4-FFF2-40B4-BE49-F238E27FC236}">
                <a16:creationId xmlns:a16="http://schemas.microsoft.com/office/drawing/2014/main" id="{864F0ECB-7E32-D8B4-AF61-DE61C31D1C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447" y="4400554"/>
            <a:ext cx="6571282" cy="6469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BB0A1E-75A5-E3DA-92DA-E70F7857D882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200 Games</a:t>
            </a:r>
            <a:endParaRPr lang="en-US" sz="7500" b="1" dirty="0">
              <a:solidFill>
                <a:srgbClr val="0023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306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0 G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1DE547D5-5388-71FC-5009-C32D1D5AFC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0447" y="7035221"/>
            <a:ext cx="657128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84685F39-876E-A1F9-EDC2-7AE8C57B667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86CDED03-5E5F-0788-F818-F9422FA647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8D376182-6D41-917B-48E4-E8B9A86830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12" name="Text Placeholder 34">
            <a:extLst>
              <a:ext uri="{FF2B5EF4-FFF2-40B4-BE49-F238E27FC236}">
                <a16:creationId xmlns:a16="http://schemas.microsoft.com/office/drawing/2014/main" id="{B6891690-10AC-3439-6D3E-0442204EF0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447" y="4400554"/>
            <a:ext cx="6571282" cy="6469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7DEC33-51F7-E158-B98C-4FF19816DD72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250 Games</a:t>
            </a:r>
            <a:endParaRPr lang="en-US" sz="7500" b="1" dirty="0">
              <a:solidFill>
                <a:srgbClr val="0023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513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0 G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7C1FFF02-7A94-5CBD-D136-E63CC7CCF61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0447" y="7035221"/>
            <a:ext cx="657128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9D96C083-CAA1-E33F-2E25-26313E8AD1D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23F9D5C6-3206-70BD-D78C-77BF21C606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CE76C9A3-6ABA-AD3C-FEDF-D8E97CEDABE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12" name="Text Placeholder 34">
            <a:extLst>
              <a:ext uri="{FF2B5EF4-FFF2-40B4-BE49-F238E27FC236}">
                <a16:creationId xmlns:a16="http://schemas.microsoft.com/office/drawing/2014/main" id="{BDCAA698-E62E-521E-A40D-2B0340AD821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447" y="4400554"/>
            <a:ext cx="6571282" cy="6469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5F14AA0-AE05-5C0B-4A4B-D647AC0D5339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300 Games</a:t>
            </a:r>
            <a:endParaRPr lang="en-US" sz="7500" b="1" dirty="0">
              <a:solidFill>
                <a:srgbClr val="0023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997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0 G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343B7493-C11B-6D01-1274-BABDCB9D191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0447" y="7035221"/>
            <a:ext cx="657128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7CD4590E-027F-E783-936A-4F62B72B461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6AF07C43-59CF-3E39-0493-36C1AEFCFF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59AB9DBA-38E2-2679-5C5B-E525060085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12" name="Text Placeholder 34">
            <a:extLst>
              <a:ext uri="{FF2B5EF4-FFF2-40B4-BE49-F238E27FC236}">
                <a16:creationId xmlns:a16="http://schemas.microsoft.com/office/drawing/2014/main" id="{9B14529D-3F90-E0EF-942E-08F94AC6EE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447" y="4400554"/>
            <a:ext cx="6571282" cy="6469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ACD880-9977-35E7-D7DE-AFA360F6853B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400 Games</a:t>
            </a:r>
            <a:endParaRPr lang="en-US" sz="7500" b="1" dirty="0">
              <a:solidFill>
                <a:srgbClr val="0023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095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0 G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C4795447-16DD-BD00-3FBD-45B4D14408C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0447" y="7035221"/>
            <a:ext cx="657128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0B4A920B-8883-E259-74D1-96DAEDDA72D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BB1EBC57-9F18-8462-30A1-8F57D0C9C6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CC3EB5B8-E7E5-02E4-FA12-FDD5EC03D3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12" name="Text Placeholder 34">
            <a:extLst>
              <a:ext uri="{FF2B5EF4-FFF2-40B4-BE49-F238E27FC236}">
                <a16:creationId xmlns:a16="http://schemas.microsoft.com/office/drawing/2014/main" id="{C4418AEF-57A4-D1A0-B940-63237A7004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447" y="4400554"/>
            <a:ext cx="6571282" cy="6469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E4DC8A-6375-87F7-F316-F6CF65404B5A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500 Games</a:t>
            </a:r>
            <a:endParaRPr lang="en-US" sz="7500" b="1" dirty="0">
              <a:solidFill>
                <a:srgbClr val="0023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818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66ABBC5-5A15-6248-328D-CC963CECE2F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7559675" cy="1069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63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ubtitle 16">
            <a:extLst>
              <a:ext uri="{FF2B5EF4-FFF2-40B4-BE49-F238E27FC236}">
                <a16:creationId xmlns:a16="http://schemas.microsoft.com/office/drawing/2014/main" id="{1143C56D-0067-2454-2644-A9766E2150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6994D42F-1C50-1BD2-76C9-DC5C0E7BD83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64385FA-3027-061C-63BE-27001EAF18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12A8301-AC23-471A-F1C6-97D08EAB18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17782108-2ED2-BCBC-9F1D-0C078875DDF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5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55555A54E909469DC80C31059AEABC" ma:contentTypeVersion="17" ma:contentTypeDescription="Create a new document." ma:contentTypeScope="" ma:versionID="a5b101f8d59c3d1d912907f37d9eddff">
  <xsd:schema xmlns:xsd="http://www.w3.org/2001/XMLSchema" xmlns:xs="http://www.w3.org/2001/XMLSchema" xmlns:p="http://schemas.microsoft.com/office/2006/metadata/properties" xmlns:ns2="47d08d7a-abde-45b3-ac30-cb44b1d9cb4d" xmlns:ns3="324e164c-eac8-4b62-b295-0eb28222b4f6" targetNamespace="http://schemas.microsoft.com/office/2006/metadata/properties" ma:root="true" ma:fieldsID="9339beb225b915ca49f6ae13322c0320" ns2:_="" ns3:_="">
    <xsd:import namespace="47d08d7a-abde-45b3-ac30-cb44b1d9cb4d"/>
    <xsd:import namespace="324e164c-eac8-4b62-b295-0eb28222b4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d08d7a-abde-45b3-ac30-cb44b1d9cb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542cbd2-7766-434b-b924-189cbb62987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4e164c-eac8-4b62-b295-0eb28222b4f6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8dd7aff-1dbd-4e3f-8301-cce80caf5c57}" ma:internalName="TaxCatchAll" ma:showField="CatchAllData" ma:web="324e164c-eac8-4b62-b295-0eb28222b4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24e164c-eac8-4b62-b295-0eb28222b4f6" xsi:nil="true"/>
    <lcf76f155ced4ddcb4097134ff3c332f xmlns="47d08d7a-abde-45b3-ac30-cb44b1d9cb4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8340C35-9551-49FF-8F32-914686CC589A}"/>
</file>

<file path=customXml/itemProps2.xml><?xml version="1.0" encoding="utf-8"?>
<ds:datastoreItem xmlns:ds="http://schemas.openxmlformats.org/officeDocument/2006/customXml" ds:itemID="{12F9C52B-F909-4F60-8113-028AFE94923D}"/>
</file>

<file path=customXml/itemProps3.xml><?xml version="1.0" encoding="utf-8"?>
<ds:datastoreItem xmlns:ds="http://schemas.openxmlformats.org/officeDocument/2006/customXml" ds:itemID="{4E729E34-4E3E-41EF-911F-4AFCC65CD533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Melissa Perre</dc:creator>
  <cp:lastModifiedBy>Melissa Perre</cp:lastModifiedBy>
  <cp:revision>16</cp:revision>
  <dcterms:created xsi:type="dcterms:W3CDTF">2024-05-29T00:11:27Z</dcterms:created>
  <dcterms:modified xsi:type="dcterms:W3CDTF">2024-06-06T23:14:39Z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0x0101007555555A54E909469DC80C31059AEABC</vt:lpwstr>
  </property>
</Properties>
</file>