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2BCEC7-8F90-EDF5-4A0E-F9AA938997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4439D9-1701-2627-D6FD-A7BAE6955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5C1160-4D3C-90E6-85DA-BB9CAAAFF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BBF949-5D72-0B37-E9AA-F62B4F7618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49F56CC-4B99-62FB-C42F-D4E3FA53CB1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8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E1A037-AC00-4CCC-83FF-ACA9A706A060}"/>
</file>

<file path=customXml/itemProps2.xml><?xml version="1.0" encoding="utf-8"?>
<ds:datastoreItem xmlns:ds="http://schemas.openxmlformats.org/officeDocument/2006/customXml" ds:itemID="{39988531-49CF-49D1-A1E0-5AA5F7C4421B}"/>
</file>

<file path=customXml/itemProps3.xml><?xml version="1.0" encoding="utf-8"?>
<ds:datastoreItem xmlns:ds="http://schemas.openxmlformats.org/officeDocument/2006/customXml" ds:itemID="{AF89E8D8-D69B-4B07-B324-09EA786B6F2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