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81"/>
    <p:restoredTop sz="94694"/>
  </p:normalViewPr>
  <p:slideViewPr>
    <p:cSldViewPr snapToGrid="0">
      <p:cViewPr varScale="1">
        <p:scale>
          <a:sx n="77" d="100"/>
          <a:sy n="77" d="100"/>
        </p:scale>
        <p:origin x="367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CC6F4A-A412-B951-105F-4B34515E705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10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56DAC74-F192-EE90-2BE6-594E5129DA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17" name="Text Placeholder 34">
            <a:extLst>
              <a:ext uri="{FF2B5EF4-FFF2-40B4-BE49-F238E27FC236}">
                <a16:creationId xmlns:a16="http://schemas.microsoft.com/office/drawing/2014/main" id="{04258C9B-972E-26A0-9B16-0E0872F146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21BC0E5C-A1C1-F182-B33E-73EDD9AE093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179243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2696524-6465-8297-FA8A-2B86A123202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1BE8DFCF-7BBB-B02A-F301-17BEA2695D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ADCF0C88-543A-F148-D170-5A11FB71D4F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42483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25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B7131342-F7EA-0CB3-3EDD-00AD2B394A7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D2B2D0AD-04D1-AE8E-440D-C6AD5F84FB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1D531DC-06C8-7B7E-FC8F-19A1EAD05B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93751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30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114CA71-389A-4138-38D6-944C07C9E7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DE369212-58A7-0F95-FEE1-E08C9E2C92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0C51AC48-702D-E402-DEDD-BCE5246BAD6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1293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40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BCFF325A-53ED-FF62-2AF3-B229587FA9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64609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50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BCFF325A-53ED-FF62-2AF3-B229587FA9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2384502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4B958-5A3B-BD21-5734-2480873925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0" y="0"/>
            <a:ext cx="7559674" cy="106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B86AEFF-427C-5829-3F99-F01E7E14BF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6A20696-85BE-5185-DF01-C2AFDF92F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9A21BC9-0040-D62D-01D7-EAF871EA6B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8774FB6-814E-7A6B-3EED-9C611D7475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0929C7C-21D3-A7BA-6457-188346E53C2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16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55555A54E909469DC80C31059AEABC" ma:contentTypeVersion="17" ma:contentTypeDescription="Create a new document." ma:contentTypeScope="" ma:versionID="a5b101f8d59c3d1d912907f37d9eddff">
  <xsd:schema xmlns:xsd="http://www.w3.org/2001/XMLSchema" xmlns:xs="http://www.w3.org/2001/XMLSchema" xmlns:p="http://schemas.microsoft.com/office/2006/metadata/properties" xmlns:ns2="47d08d7a-abde-45b3-ac30-cb44b1d9cb4d" xmlns:ns3="324e164c-eac8-4b62-b295-0eb28222b4f6" targetNamespace="http://schemas.microsoft.com/office/2006/metadata/properties" ma:root="true" ma:fieldsID="9339beb225b915ca49f6ae13322c0320" ns2:_="" ns3:_="">
    <xsd:import namespace="47d08d7a-abde-45b3-ac30-cb44b1d9cb4d"/>
    <xsd:import namespace="324e164c-eac8-4b62-b295-0eb28222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08d7a-abde-45b3-ac30-cb44b1d9c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542cbd2-7766-434b-b924-189cbb6298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e164c-eac8-4b62-b295-0eb28222b4f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dd7aff-1dbd-4e3f-8301-cce80caf5c57}" ma:internalName="TaxCatchAll" ma:showField="CatchAllData" ma:web="324e164c-eac8-4b62-b295-0eb28222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4e164c-eac8-4b62-b295-0eb28222b4f6" xsi:nil="true"/>
    <lcf76f155ced4ddcb4097134ff3c332f xmlns="47d08d7a-abde-45b3-ac30-cb44b1d9c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33CD983-6F3C-4F52-9443-3A47D5076A67}"/>
</file>

<file path=customXml/itemProps2.xml><?xml version="1.0" encoding="utf-8"?>
<ds:datastoreItem xmlns:ds="http://schemas.openxmlformats.org/officeDocument/2006/customXml" ds:itemID="{6413D79F-52B1-474F-A814-7DC198FF7AC4}"/>
</file>

<file path=customXml/itemProps3.xml><?xml version="1.0" encoding="utf-8"?>
<ds:datastoreItem xmlns:ds="http://schemas.openxmlformats.org/officeDocument/2006/customXml" ds:itemID="{5BCD1645-1C18-4AC6-8BC5-9272B9B12F0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Perre</dc:creator>
  <cp:lastModifiedBy>Melissa Perre</cp:lastModifiedBy>
  <cp:revision>15</cp:revision>
  <dcterms:created xsi:type="dcterms:W3CDTF">2024-05-29T00:11:27Z</dcterms:created>
  <dcterms:modified xsi:type="dcterms:W3CDTF">2024-06-06T23:29:28Z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0x0101007555555A54E909469DC80C31059AEABC</vt:lpwstr>
  </property>
</Properties>
</file>