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/>
    <p:restoredTop sz="94694"/>
  </p:normalViewPr>
  <p:slideViewPr>
    <p:cSldViewPr snapToGrid="0">
      <p:cViewPr varScale="1">
        <p:scale>
          <a:sx n="77" d="100"/>
          <a:sy n="77" d="100"/>
        </p:scale>
        <p:origin x="36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BFBF5FD-832D-6F2A-107C-A53A1151DA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9D6EBFC-FE09-6892-B9B1-475EB3C9EB3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683FD8F8-D6FB-774E-033A-6E7666F4D4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6A5732B5-500D-CBE0-590A-4C2C5AF24C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95ECBFCB-2654-81DC-9984-082166C8B3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CD1DC-E95D-E63F-C556-4B47F264CE3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D99D06-BDA8-EA15-327F-E53A9FE598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BB0A1E-75A5-E3DA-92DA-E70F7857D88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1DE547D5-5388-71FC-5009-C32D1D5AFC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84685F39-876E-A1F9-EDC2-7AE8C57B66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86CDED03-5E5F-0788-F818-F9422FA647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8D376182-6D41-917B-48E4-E8B9A86830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6891690-10AC-3439-6D3E-0442204EF0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7DEC33-51F7-E158-B98C-4FF19816DD72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7C1FFF02-7A94-5CBD-D136-E63CC7CCF6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D96C083-CAA1-E33F-2E25-26313E8AD1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3F9D5C6-3206-70BD-D78C-77BF21C606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76C9A3-6ABA-AD3C-FEDF-D8E97CEDAB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DCAA698-E62E-521E-A40D-2B0340AD821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F14AA0-AE05-5C0B-4A4B-D647AC0D5339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343B7493-C11B-6D01-1274-BABDCB9D19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CD4590E-027F-E783-936A-4F62B72B461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6AF07C43-59CF-3E39-0493-36C1AEFCFF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59AB9DBA-38E2-2679-5C5B-E525060085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9B14529D-3F90-E0EF-942E-08F94AC6EE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ACD880-9977-35E7-D7DE-AFA360F6853B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0 G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4795447-16DD-BD00-3FBD-45B4D14408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447" y="7035221"/>
            <a:ext cx="657128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B4A920B-8883-E259-74D1-96DAEDDA72D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BB1EBC57-9F18-8462-30A1-8F57D0C9C6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C3EB5B8-E7E5-02E4-FA12-FDD5EC03D3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C4418AEF-57A4-D1A0-B940-63237A7004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" y="4400554"/>
            <a:ext cx="6571282" cy="6469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E4DC8A-6375-87F7-F316-F6CF65404B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500 Games</a:t>
            </a:r>
            <a:endParaRPr lang="en-US" sz="7500" b="1" dirty="0">
              <a:solidFill>
                <a:srgbClr val="0023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818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6ABBC5-5A15-6248-328D-CC963CECE2F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7559675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11">
            <a:extLst>
              <a:ext uri="{FF2B5EF4-FFF2-40B4-BE49-F238E27FC236}">
                <a16:creationId xmlns:a16="http://schemas.microsoft.com/office/drawing/2014/main" id="{E5F9324A-9DE7-C07A-C40F-A46057610D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1F7E61E-FC26-E56D-ADCF-C4F3C782058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458A57D-A284-30E2-C6F5-605A23DA7D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307A164-2750-5210-0F51-11DC4E3F5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E16D14F-1513-2CD0-02FD-421FE44286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78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275DAB1-AC40-4C64-8212-A88F2A4853AB}"/>
</file>

<file path=customXml/itemProps2.xml><?xml version="1.0" encoding="utf-8"?>
<ds:datastoreItem xmlns:ds="http://schemas.openxmlformats.org/officeDocument/2006/customXml" ds:itemID="{1D1511DC-D1D0-456C-A918-6246CA1B89FA}"/>
</file>

<file path=customXml/itemProps3.xml><?xml version="1.0" encoding="utf-8"?>
<ds:datastoreItem xmlns:ds="http://schemas.openxmlformats.org/officeDocument/2006/customXml" ds:itemID="{A613B447-536E-4000-8808-E4DB3EB5A949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16</cp:revision>
  <dcterms:created xsi:type="dcterms:W3CDTF">2024-05-29T00:11:27Z</dcterms:created>
  <dcterms:modified xsi:type="dcterms:W3CDTF">2024-06-06T23:14:48Z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