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8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3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4"/>
    <p:restoredTop sz="94694"/>
  </p:normalViewPr>
  <p:slideViewPr>
    <p:cSldViewPr snapToGrid="0">
      <p:cViewPr varScale="1">
        <p:scale>
          <a:sx n="77" d="100"/>
          <a:sy n="77" d="100"/>
        </p:scale>
        <p:origin x="3608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0 Gam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7BFBF5FD-832D-6F2A-107C-A53A1151DA1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0447" y="7035221"/>
            <a:ext cx="6571282" cy="44415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 dirty="0"/>
              <a:t>CLUB NAME HERE</a:t>
            </a:r>
            <a:endParaRPr lang="en-US" dirty="0"/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89D6EBFC-FE09-6892-B9B1-475EB3C9EB3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316994" y="7795906"/>
            <a:ext cx="3022171" cy="1146175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CLUB LOGO HERE</a:t>
            </a:r>
          </a:p>
        </p:txBody>
      </p:sp>
      <p:sp>
        <p:nvSpPr>
          <p:cNvPr id="4" name="Text Placeholder 29">
            <a:extLst>
              <a:ext uri="{FF2B5EF4-FFF2-40B4-BE49-F238E27FC236}">
                <a16:creationId xmlns:a16="http://schemas.microsoft.com/office/drawing/2014/main" id="{683FD8F8-D6FB-774E-033A-6E7666F4D4E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0423" y="9423034"/>
            <a:ext cx="2339873" cy="2912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January 1st 2024</a:t>
            </a:r>
            <a:endParaRPr lang="en-US" dirty="0"/>
          </a:p>
        </p:txBody>
      </p:sp>
      <p:sp>
        <p:nvSpPr>
          <p:cNvPr id="5" name="Text Placeholder 31">
            <a:extLst>
              <a:ext uri="{FF2B5EF4-FFF2-40B4-BE49-F238E27FC236}">
                <a16:creationId xmlns:a16="http://schemas.microsoft.com/office/drawing/2014/main" id="{6A5732B5-500D-CBE0-590A-4C2C5AF24C6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618" y="9387315"/>
            <a:ext cx="2851150" cy="3269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NAME OR SIGNATURE HERE</a:t>
            </a:r>
            <a:endParaRPr lang="en-US" dirty="0"/>
          </a:p>
        </p:txBody>
      </p:sp>
      <p:sp>
        <p:nvSpPr>
          <p:cNvPr id="6" name="Text Placeholder 34">
            <a:extLst>
              <a:ext uri="{FF2B5EF4-FFF2-40B4-BE49-F238E27FC236}">
                <a16:creationId xmlns:a16="http://schemas.microsoft.com/office/drawing/2014/main" id="{95ECBFCB-2654-81DC-9984-082166C8B39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0447" y="4400554"/>
            <a:ext cx="6571282" cy="64692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200"/>
            </a:lvl1pPr>
            <a:lvl2pPr marL="377967" indent="0" algn="ctr">
              <a:buNone/>
              <a:defRPr sz="4200"/>
            </a:lvl2pPr>
            <a:lvl3pPr marL="755934" indent="0" algn="ctr">
              <a:buNone/>
              <a:defRPr sz="4200"/>
            </a:lvl3pPr>
            <a:lvl4pPr marL="1133901" indent="0" algn="ctr">
              <a:buNone/>
              <a:defRPr sz="4200"/>
            </a:lvl4pPr>
            <a:lvl5pPr marL="1511869" indent="0" algn="ctr">
              <a:buNone/>
              <a:defRPr sz="4200"/>
            </a:lvl5pPr>
          </a:lstStyle>
          <a:p>
            <a:pPr lvl="0"/>
            <a:r>
              <a:rPr lang="en-GB" dirty="0"/>
              <a:t>Name Here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2CD1DC-E95D-E63F-C556-4B47F264CE3A}"/>
              </a:ext>
            </a:extLst>
          </p:cNvPr>
          <p:cNvSpPr txBox="1"/>
          <p:nvPr userDrawn="1"/>
        </p:nvSpPr>
        <p:spPr>
          <a:xfrm>
            <a:off x="944960" y="5843588"/>
            <a:ext cx="5669756" cy="12464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0" b="1" dirty="0">
                <a:solidFill>
                  <a:srgbClr val="002344"/>
                </a:solidFill>
              </a:rPr>
              <a:t>100 Games</a:t>
            </a:r>
            <a:endParaRPr lang="en-US" sz="7500" b="1" dirty="0">
              <a:solidFill>
                <a:srgbClr val="0023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2438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0 Gam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80447" y="7035221"/>
            <a:ext cx="6571282" cy="44415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 dirty="0"/>
              <a:t>CLUB NAME HERE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5D99D06-BDA8-EA15-327F-E53A9FE5980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316994" y="7795906"/>
            <a:ext cx="3022171" cy="1146175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CLUB LOGO HERE</a:t>
            </a:r>
          </a:p>
        </p:txBody>
      </p:sp>
      <p:sp>
        <p:nvSpPr>
          <p:cNvPr id="4" name="Text Placeholder 29">
            <a:extLst>
              <a:ext uri="{FF2B5EF4-FFF2-40B4-BE49-F238E27FC236}">
                <a16:creationId xmlns:a16="http://schemas.microsoft.com/office/drawing/2014/main" id="{E9B1D815-9BD7-D3D2-FBA1-8905BFC8F8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0423" y="9423034"/>
            <a:ext cx="2339873" cy="2912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January 1st 2024</a:t>
            </a:r>
            <a:endParaRPr lang="en-US" dirty="0"/>
          </a:p>
        </p:txBody>
      </p:sp>
      <p:sp>
        <p:nvSpPr>
          <p:cNvPr id="5" name="Text Placeholder 31">
            <a:extLst>
              <a:ext uri="{FF2B5EF4-FFF2-40B4-BE49-F238E27FC236}">
                <a16:creationId xmlns:a16="http://schemas.microsoft.com/office/drawing/2014/main" id="{C84B2554-9CF7-6576-21AF-4C109C20611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618" y="9387315"/>
            <a:ext cx="2851150" cy="3269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NAME OR SIGNATURE HERE</a:t>
            </a:r>
            <a:endParaRPr lang="en-US" dirty="0"/>
          </a:p>
        </p:txBody>
      </p:sp>
      <p:sp>
        <p:nvSpPr>
          <p:cNvPr id="6" name="Text Placeholder 34">
            <a:extLst>
              <a:ext uri="{FF2B5EF4-FFF2-40B4-BE49-F238E27FC236}">
                <a16:creationId xmlns:a16="http://schemas.microsoft.com/office/drawing/2014/main" id="{864F0ECB-7E32-D8B4-AF61-DE61C31D1CA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0447" y="4400554"/>
            <a:ext cx="6571282" cy="64692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200"/>
            </a:lvl1pPr>
            <a:lvl2pPr marL="377967" indent="0" algn="ctr">
              <a:buNone/>
              <a:defRPr sz="4200"/>
            </a:lvl2pPr>
            <a:lvl3pPr marL="755934" indent="0" algn="ctr">
              <a:buNone/>
              <a:defRPr sz="4200"/>
            </a:lvl3pPr>
            <a:lvl4pPr marL="1133901" indent="0" algn="ctr">
              <a:buNone/>
              <a:defRPr sz="4200"/>
            </a:lvl4pPr>
            <a:lvl5pPr marL="1511869" indent="0" algn="ctr">
              <a:buNone/>
              <a:defRPr sz="4200"/>
            </a:lvl5pPr>
          </a:lstStyle>
          <a:p>
            <a:pPr lvl="0"/>
            <a:r>
              <a:rPr lang="en-GB" dirty="0"/>
              <a:t>Name Here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EBB0A1E-75A5-E3DA-92DA-E70F7857D882}"/>
              </a:ext>
            </a:extLst>
          </p:cNvPr>
          <p:cNvSpPr txBox="1"/>
          <p:nvPr userDrawn="1"/>
        </p:nvSpPr>
        <p:spPr>
          <a:xfrm>
            <a:off x="944960" y="5843588"/>
            <a:ext cx="5669756" cy="12464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0" b="1" dirty="0">
                <a:solidFill>
                  <a:srgbClr val="002344"/>
                </a:solidFill>
              </a:rPr>
              <a:t>200 Games</a:t>
            </a:r>
            <a:endParaRPr lang="en-US" sz="7500" b="1" dirty="0">
              <a:solidFill>
                <a:srgbClr val="0023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306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0 Gam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1DE547D5-5388-71FC-5009-C32D1D5AFCA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0447" y="7035221"/>
            <a:ext cx="6571282" cy="44415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 dirty="0"/>
              <a:t>CLUB NAME HERE</a:t>
            </a:r>
            <a:endParaRPr lang="en-US" dirty="0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84685F39-876E-A1F9-EDC2-7AE8C57B667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316994" y="7795906"/>
            <a:ext cx="3022171" cy="1146175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CLUB LOGO HERE</a:t>
            </a:r>
          </a:p>
        </p:txBody>
      </p:sp>
      <p:sp>
        <p:nvSpPr>
          <p:cNvPr id="10" name="Text Placeholder 29">
            <a:extLst>
              <a:ext uri="{FF2B5EF4-FFF2-40B4-BE49-F238E27FC236}">
                <a16:creationId xmlns:a16="http://schemas.microsoft.com/office/drawing/2014/main" id="{86CDED03-5E5F-0788-F818-F9422FA6479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0423" y="9423034"/>
            <a:ext cx="2339873" cy="2912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January 1st 2024</a:t>
            </a:r>
            <a:endParaRPr lang="en-US" dirty="0"/>
          </a:p>
        </p:txBody>
      </p:sp>
      <p:sp>
        <p:nvSpPr>
          <p:cNvPr id="11" name="Text Placeholder 31">
            <a:extLst>
              <a:ext uri="{FF2B5EF4-FFF2-40B4-BE49-F238E27FC236}">
                <a16:creationId xmlns:a16="http://schemas.microsoft.com/office/drawing/2014/main" id="{8D376182-6D41-917B-48E4-E8B9A86830E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618" y="9387315"/>
            <a:ext cx="2851150" cy="3269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NAME OR SIGNATURE HERE</a:t>
            </a:r>
            <a:endParaRPr lang="en-US" dirty="0"/>
          </a:p>
        </p:txBody>
      </p:sp>
      <p:sp>
        <p:nvSpPr>
          <p:cNvPr id="12" name="Text Placeholder 34">
            <a:extLst>
              <a:ext uri="{FF2B5EF4-FFF2-40B4-BE49-F238E27FC236}">
                <a16:creationId xmlns:a16="http://schemas.microsoft.com/office/drawing/2014/main" id="{B6891690-10AC-3439-6D3E-0442204EF0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0447" y="4400554"/>
            <a:ext cx="6571282" cy="64692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200"/>
            </a:lvl1pPr>
            <a:lvl2pPr marL="377967" indent="0" algn="ctr">
              <a:buNone/>
              <a:defRPr sz="4200"/>
            </a:lvl2pPr>
            <a:lvl3pPr marL="755934" indent="0" algn="ctr">
              <a:buNone/>
              <a:defRPr sz="4200"/>
            </a:lvl3pPr>
            <a:lvl4pPr marL="1133901" indent="0" algn="ctr">
              <a:buNone/>
              <a:defRPr sz="4200"/>
            </a:lvl4pPr>
            <a:lvl5pPr marL="1511869" indent="0" algn="ctr">
              <a:buNone/>
              <a:defRPr sz="4200"/>
            </a:lvl5pPr>
          </a:lstStyle>
          <a:p>
            <a:pPr lvl="0"/>
            <a:r>
              <a:rPr lang="en-GB" dirty="0"/>
              <a:t>Name Here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47DEC33-51F7-E158-B98C-4FF19816DD72}"/>
              </a:ext>
            </a:extLst>
          </p:cNvPr>
          <p:cNvSpPr txBox="1"/>
          <p:nvPr userDrawn="1"/>
        </p:nvSpPr>
        <p:spPr>
          <a:xfrm>
            <a:off x="944960" y="5843588"/>
            <a:ext cx="5669756" cy="12464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0" b="1" dirty="0">
                <a:solidFill>
                  <a:srgbClr val="002344"/>
                </a:solidFill>
              </a:rPr>
              <a:t>250 Games</a:t>
            </a:r>
            <a:endParaRPr lang="en-US" sz="7500" b="1" dirty="0">
              <a:solidFill>
                <a:srgbClr val="0023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513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0 Gam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7C1FFF02-7A94-5CBD-D136-E63CC7CCF61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0447" y="7035221"/>
            <a:ext cx="6571282" cy="44415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 dirty="0"/>
              <a:t>CLUB NAME HERE</a:t>
            </a:r>
            <a:endParaRPr lang="en-US" dirty="0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9D96C083-CAA1-E33F-2E25-26313E8AD1D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316994" y="7795906"/>
            <a:ext cx="3022171" cy="1146175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CLUB LOGO HERE</a:t>
            </a:r>
          </a:p>
        </p:txBody>
      </p:sp>
      <p:sp>
        <p:nvSpPr>
          <p:cNvPr id="10" name="Text Placeholder 29">
            <a:extLst>
              <a:ext uri="{FF2B5EF4-FFF2-40B4-BE49-F238E27FC236}">
                <a16:creationId xmlns:a16="http://schemas.microsoft.com/office/drawing/2014/main" id="{23F9D5C6-3206-70BD-D78C-77BF21C606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0423" y="9423034"/>
            <a:ext cx="2339873" cy="2912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January 1st 2024</a:t>
            </a:r>
            <a:endParaRPr lang="en-US" dirty="0"/>
          </a:p>
        </p:txBody>
      </p:sp>
      <p:sp>
        <p:nvSpPr>
          <p:cNvPr id="11" name="Text Placeholder 31">
            <a:extLst>
              <a:ext uri="{FF2B5EF4-FFF2-40B4-BE49-F238E27FC236}">
                <a16:creationId xmlns:a16="http://schemas.microsoft.com/office/drawing/2014/main" id="{CE76C9A3-6ABA-AD3C-FEDF-D8E97CEDABE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618" y="9387315"/>
            <a:ext cx="2851150" cy="3269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NAME OR SIGNATURE HERE</a:t>
            </a:r>
            <a:endParaRPr lang="en-US" dirty="0"/>
          </a:p>
        </p:txBody>
      </p:sp>
      <p:sp>
        <p:nvSpPr>
          <p:cNvPr id="12" name="Text Placeholder 34">
            <a:extLst>
              <a:ext uri="{FF2B5EF4-FFF2-40B4-BE49-F238E27FC236}">
                <a16:creationId xmlns:a16="http://schemas.microsoft.com/office/drawing/2014/main" id="{BDCAA698-E62E-521E-A40D-2B0340AD821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0447" y="4400554"/>
            <a:ext cx="6571282" cy="64692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200"/>
            </a:lvl1pPr>
            <a:lvl2pPr marL="377967" indent="0" algn="ctr">
              <a:buNone/>
              <a:defRPr sz="4200"/>
            </a:lvl2pPr>
            <a:lvl3pPr marL="755934" indent="0" algn="ctr">
              <a:buNone/>
              <a:defRPr sz="4200"/>
            </a:lvl3pPr>
            <a:lvl4pPr marL="1133901" indent="0" algn="ctr">
              <a:buNone/>
              <a:defRPr sz="4200"/>
            </a:lvl4pPr>
            <a:lvl5pPr marL="1511869" indent="0" algn="ctr">
              <a:buNone/>
              <a:defRPr sz="4200"/>
            </a:lvl5pPr>
          </a:lstStyle>
          <a:p>
            <a:pPr lvl="0"/>
            <a:r>
              <a:rPr lang="en-GB" dirty="0"/>
              <a:t>Name Here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5F14AA0-AE05-5C0B-4A4B-D647AC0D5339}"/>
              </a:ext>
            </a:extLst>
          </p:cNvPr>
          <p:cNvSpPr txBox="1"/>
          <p:nvPr userDrawn="1"/>
        </p:nvSpPr>
        <p:spPr>
          <a:xfrm>
            <a:off x="944960" y="5843588"/>
            <a:ext cx="5669756" cy="12464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0" b="1" dirty="0">
                <a:solidFill>
                  <a:srgbClr val="002344"/>
                </a:solidFill>
              </a:rPr>
              <a:t>300 Games</a:t>
            </a:r>
            <a:endParaRPr lang="en-US" sz="7500" b="1" dirty="0">
              <a:solidFill>
                <a:srgbClr val="0023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3997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0 Gam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343B7493-C11B-6D01-1274-BABDCB9D191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0447" y="7035221"/>
            <a:ext cx="6571282" cy="44415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 dirty="0"/>
              <a:t>CLUB NAME HERE</a:t>
            </a:r>
            <a:endParaRPr lang="en-US" dirty="0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7CD4590E-027F-E783-936A-4F62B72B461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316994" y="7795906"/>
            <a:ext cx="3022171" cy="1146175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CLUB LOGO HERE</a:t>
            </a:r>
          </a:p>
        </p:txBody>
      </p:sp>
      <p:sp>
        <p:nvSpPr>
          <p:cNvPr id="10" name="Text Placeholder 29">
            <a:extLst>
              <a:ext uri="{FF2B5EF4-FFF2-40B4-BE49-F238E27FC236}">
                <a16:creationId xmlns:a16="http://schemas.microsoft.com/office/drawing/2014/main" id="{6AF07C43-59CF-3E39-0493-36C1AEFCFF7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0423" y="9423034"/>
            <a:ext cx="2339873" cy="2912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January 1st 2024</a:t>
            </a:r>
            <a:endParaRPr lang="en-US" dirty="0"/>
          </a:p>
        </p:txBody>
      </p:sp>
      <p:sp>
        <p:nvSpPr>
          <p:cNvPr id="11" name="Text Placeholder 31">
            <a:extLst>
              <a:ext uri="{FF2B5EF4-FFF2-40B4-BE49-F238E27FC236}">
                <a16:creationId xmlns:a16="http://schemas.microsoft.com/office/drawing/2014/main" id="{59AB9DBA-38E2-2679-5C5B-E525060085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618" y="9387315"/>
            <a:ext cx="2851150" cy="3269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NAME OR SIGNATURE HERE</a:t>
            </a:r>
            <a:endParaRPr lang="en-US" dirty="0"/>
          </a:p>
        </p:txBody>
      </p:sp>
      <p:sp>
        <p:nvSpPr>
          <p:cNvPr id="12" name="Text Placeholder 34">
            <a:extLst>
              <a:ext uri="{FF2B5EF4-FFF2-40B4-BE49-F238E27FC236}">
                <a16:creationId xmlns:a16="http://schemas.microsoft.com/office/drawing/2014/main" id="{9B14529D-3F90-E0EF-942E-08F94AC6EED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0447" y="4400554"/>
            <a:ext cx="6571282" cy="64692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200"/>
            </a:lvl1pPr>
            <a:lvl2pPr marL="377967" indent="0" algn="ctr">
              <a:buNone/>
              <a:defRPr sz="4200"/>
            </a:lvl2pPr>
            <a:lvl3pPr marL="755934" indent="0" algn="ctr">
              <a:buNone/>
              <a:defRPr sz="4200"/>
            </a:lvl3pPr>
            <a:lvl4pPr marL="1133901" indent="0" algn="ctr">
              <a:buNone/>
              <a:defRPr sz="4200"/>
            </a:lvl4pPr>
            <a:lvl5pPr marL="1511869" indent="0" algn="ctr">
              <a:buNone/>
              <a:defRPr sz="4200"/>
            </a:lvl5pPr>
          </a:lstStyle>
          <a:p>
            <a:pPr lvl="0"/>
            <a:r>
              <a:rPr lang="en-GB" dirty="0"/>
              <a:t>Name Here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8ACD880-9977-35E7-D7DE-AFA360F6853B}"/>
              </a:ext>
            </a:extLst>
          </p:cNvPr>
          <p:cNvSpPr txBox="1"/>
          <p:nvPr userDrawn="1"/>
        </p:nvSpPr>
        <p:spPr>
          <a:xfrm>
            <a:off x="944960" y="5843588"/>
            <a:ext cx="5669756" cy="12464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0" b="1" dirty="0">
                <a:solidFill>
                  <a:srgbClr val="002344"/>
                </a:solidFill>
              </a:rPr>
              <a:t>400 Games</a:t>
            </a:r>
            <a:endParaRPr lang="en-US" sz="7500" b="1" dirty="0">
              <a:solidFill>
                <a:srgbClr val="0023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6095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0 Gam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C4795447-16DD-BD00-3FBD-45B4D14408C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0447" y="7035221"/>
            <a:ext cx="6571282" cy="44415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 dirty="0"/>
              <a:t>CLUB NAME HERE</a:t>
            </a:r>
            <a:endParaRPr lang="en-US" dirty="0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0B4A920B-8883-E259-74D1-96DAEDDA72D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316994" y="7795906"/>
            <a:ext cx="3022171" cy="1146175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CLUB LOGO HERE</a:t>
            </a:r>
          </a:p>
        </p:txBody>
      </p:sp>
      <p:sp>
        <p:nvSpPr>
          <p:cNvPr id="10" name="Text Placeholder 29">
            <a:extLst>
              <a:ext uri="{FF2B5EF4-FFF2-40B4-BE49-F238E27FC236}">
                <a16:creationId xmlns:a16="http://schemas.microsoft.com/office/drawing/2014/main" id="{BB1EBC57-9F18-8462-30A1-8F57D0C9C64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0423" y="9423034"/>
            <a:ext cx="2339873" cy="2912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January 1st 2024</a:t>
            </a:r>
            <a:endParaRPr lang="en-US" dirty="0"/>
          </a:p>
        </p:txBody>
      </p:sp>
      <p:sp>
        <p:nvSpPr>
          <p:cNvPr id="11" name="Text Placeholder 31">
            <a:extLst>
              <a:ext uri="{FF2B5EF4-FFF2-40B4-BE49-F238E27FC236}">
                <a16:creationId xmlns:a16="http://schemas.microsoft.com/office/drawing/2014/main" id="{CC3EB5B8-E7E5-02E4-FA12-FDD5EC03D3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618" y="9387315"/>
            <a:ext cx="2851150" cy="3269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NAME OR SIGNATURE HERE</a:t>
            </a:r>
            <a:endParaRPr lang="en-US" dirty="0"/>
          </a:p>
        </p:txBody>
      </p:sp>
      <p:sp>
        <p:nvSpPr>
          <p:cNvPr id="12" name="Text Placeholder 34">
            <a:extLst>
              <a:ext uri="{FF2B5EF4-FFF2-40B4-BE49-F238E27FC236}">
                <a16:creationId xmlns:a16="http://schemas.microsoft.com/office/drawing/2014/main" id="{C4418AEF-57A4-D1A0-B940-63237A7004A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0447" y="4400554"/>
            <a:ext cx="6571282" cy="64692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200"/>
            </a:lvl1pPr>
            <a:lvl2pPr marL="377967" indent="0" algn="ctr">
              <a:buNone/>
              <a:defRPr sz="4200"/>
            </a:lvl2pPr>
            <a:lvl3pPr marL="755934" indent="0" algn="ctr">
              <a:buNone/>
              <a:defRPr sz="4200"/>
            </a:lvl3pPr>
            <a:lvl4pPr marL="1133901" indent="0" algn="ctr">
              <a:buNone/>
              <a:defRPr sz="4200"/>
            </a:lvl4pPr>
            <a:lvl5pPr marL="1511869" indent="0" algn="ctr">
              <a:buNone/>
              <a:defRPr sz="4200"/>
            </a:lvl5pPr>
          </a:lstStyle>
          <a:p>
            <a:pPr lvl="0"/>
            <a:r>
              <a:rPr lang="en-GB" dirty="0"/>
              <a:t>Name Here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3E4DC8A-6375-87F7-F316-F6CF65404B5A}"/>
              </a:ext>
            </a:extLst>
          </p:cNvPr>
          <p:cNvSpPr txBox="1"/>
          <p:nvPr userDrawn="1"/>
        </p:nvSpPr>
        <p:spPr>
          <a:xfrm>
            <a:off x="944960" y="5843588"/>
            <a:ext cx="5669756" cy="12464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0" b="1" dirty="0">
                <a:solidFill>
                  <a:srgbClr val="002344"/>
                </a:solidFill>
              </a:rPr>
              <a:t>500 Games</a:t>
            </a:r>
            <a:endParaRPr lang="en-US" sz="7500" b="1" dirty="0">
              <a:solidFill>
                <a:srgbClr val="0023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7818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66ABBC5-5A15-6248-328D-CC963CECE2F8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0" y="0"/>
            <a:ext cx="7559675" cy="10697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638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ubtitle 16">
            <a:extLst>
              <a:ext uri="{FF2B5EF4-FFF2-40B4-BE49-F238E27FC236}">
                <a16:creationId xmlns:a16="http://schemas.microsoft.com/office/drawing/2014/main" id="{04D6F3DB-C034-459B-53A2-00FC0E15A24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2E7E310C-A8DF-615C-1391-171032F6895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8686DDF-1B2A-219A-46DE-D3308C8404E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5A0EC636-F69A-BD95-2848-AE49128BB0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4E00026B-3986-46CC-B2FF-7288AD1AA1C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4481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555555A54E909469DC80C31059AEABC" ma:contentTypeVersion="17" ma:contentTypeDescription="Create a new document." ma:contentTypeScope="" ma:versionID="a5b101f8d59c3d1d912907f37d9eddff">
  <xsd:schema xmlns:xsd="http://www.w3.org/2001/XMLSchema" xmlns:xs="http://www.w3.org/2001/XMLSchema" xmlns:p="http://schemas.microsoft.com/office/2006/metadata/properties" xmlns:ns2="47d08d7a-abde-45b3-ac30-cb44b1d9cb4d" xmlns:ns3="324e164c-eac8-4b62-b295-0eb28222b4f6" targetNamespace="http://schemas.microsoft.com/office/2006/metadata/properties" ma:root="true" ma:fieldsID="9339beb225b915ca49f6ae13322c0320" ns2:_="" ns3:_="">
    <xsd:import namespace="47d08d7a-abde-45b3-ac30-cb44b1d9cb4d"/>
    <xsd:import namespace="324e164c-eac8-4b62-b295-0eb28222b4f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d08d7a-abde-45b3-ac30-cb44b1d9cb4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c542cbd2-7766-434b-b924-189cbb62987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4e164c-eac8-4b62-b295-0eb28222b4f6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98dd7aff-1dbd-4e3f-8301-cce80caf5c57}" ma:internalName="TaxCatchAll" ma:showField="CatchAllData" ma:web="324e164c-eac8-4b62-b295-0eb28222b4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24e164c-eac8-4b62-b295-0eb28222b4f6" xsi:nil="true"/>
    <lcf76f155ced4ddcb4097134ff3c332f xmlns="47d08d7a-abde-45b3-ac30-cb44b1d9cb4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1B81C43-6142-4B45-8739-A8CFB8B93F34}"/>
</file>

<file path=customXml/itemProps2.xml><?xml version="1.0" encoding="utf-8"?>
<ds:datastoreItem xmlns:ds="http://schemas.openxmlformats.org/officeDocument/2006/customXml" ds:itemID="{19D22267-A782-49BA-BB76-6A4F667F3499}"/>
</file>

<file path=customXml/itemProps3.xml><?xml version="1.0" encoding="utf-8"?>
<ds:datastoreItem xmlns:ds="http://schemas.openxmlformats.org/officeDocument/2006/customXml" ds:itemID="{D1316431-3274-4ABF-8152-52C2E10B73A5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54</TotalTime>
  <Words>0</Words>
  <Application>Microsoft Macintosh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Melissa Perre</dc:creator>
  <cp:lastModifiedBy>Melissa Perre</cp:lastModifiedBy>
  <cp:revision>16</cp:revision>
  <dcterms:created xsi:type="dcterms:W3CDTF">2024-05-29T00:11:27Z</dcterms:created>
  <dcterms:modified xsi:type="dcterms:W3CDTF">2024-06-06T23:14:57Z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0x0101007555555A54E909469DC80C31059AEABC</vt:lpwstr>
  </property>
</Properties>
</file>